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3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9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1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8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1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8CCDA-D71C-4C82-9107-27F625C9A65A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E130-C695-4E25-B0EB-62ADD057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890712"/>
            <a:ext cx="92773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81012"/>
            <a:ext cx="121539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3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86"/>
            <a:ext cx="12192000" cy="59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3362"/>
            <a:ext cx="11601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9"/>
            <a:ext cx="12192000" cy="68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6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11"/>
            <a:ext cx="12192000" cy="6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2"/>
            <a:ext cx="12192000" cy="67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95"/>
            <a:ext cx="12192000" cy="60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5"/>
            <a:ext cx="12192000" cy="5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0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726"/>
            <a:ext cx="12192000" cy="61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5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11"/>
            <a:ext cx="12192000" cy="60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3512"/>
            <a:ext cx="11572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455"/>
            <a:ext cx="12192000" cy="5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2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83"/>
            <a:ext cx="12192000" cy="54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377"/>
            <a:ext cx="12192000" cy="61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54"/>
            <a:ext cx="12192000" cy="60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2"/>
            <a:ext cx="12192000" cy="61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7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21"/>
            <a:ext cx="12192000" cy="58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05"/>
            <a:ext cx="12192000" cy="58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01"/>
            <a:ext cx="12192000" cy="60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963"/>
            <a:ext cx="12192000" cy="61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133475"/>
            <a:ext cx="98012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4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76225"/>
            <a:ext cx="116776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68"/>
            <a:ext cx="12192000" cy="58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30"/>
            <a:ext cx="12192000" cy="59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56"/>
            <a:ext cx="12192000" cy="60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9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797"/>
            <a:ext cx="12192000" cy="59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739"/>
            <a:ext cx="12192000" cy="59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955DCA6-2C00-4B26-B95E-F0888EC51AC2}"/>
</file>

<file path=customXml/itemProps2.xml><?xml version="1.0" encoding="utf-8"?>
<ds:datastoreItem xmlns:ds="http://schemas.openxmlformats.org/officeDocument/2006/customXml" ds:itemID="{1A77EA81-E491-4748-8729-2264D6E0FCB5}"/>
</file>

<file path=customXml/itemProps3.xml><?xml version="1.0" encoding="utf-8"?>
<ds:datastoreItem xmlns:ds="http://schemas.openxmlformats.org/officeDocument/2006/customXml" ds:itemID="{D710E123-0ABC-41FB-A971-27353DF399A1}"/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Claudia Dinuca</cp:lastModifiedBy>
  <cp:revision>9</cp:revision>
  <dcterms:created xsi:type="dcterms:W3CDTF">2021-11-02T16:13:52Z</dcterms:created>
  <dcterms:modified xsi:type="dcterms:W3CDTF">2021-11-02T19:33:21Z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